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78" r:id="rId4"/>
    <p:sldId id="272" r:id="rId5"/>
    <p:sldId id="273" r:id="rId6"/>
    <p:sldId id="259" r:id="rId7"/>
    <p:sldId id="277" r:id="rId8"/>
    <p:sldId id="262" r:id="rId9"/>
    <p:sldId id="264" r:id="rId10"/>
    <p:sldId id="281" r:id="rId11"/>
    <p:sldId id="282" r:id="rId12"/>
    <p:sldId id="265" r:id="rId13"/>
    <p:sldId id="274" r:id="rId14"/>
    <p:sldId id="267" r:id="rId15"/>
    <p:sldId id="268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3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DF2-16D9-4049-A4AC-7D014D2DD52B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0345D8-3B69-4622-8BA3-7BE7EDFCB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DF2-16D9-4049-A4AC-7D014D2DD52B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45D8-3B69-4622-8BA3-7BE7EDFCB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DF2-16D9-4049-A4AC-7D014D2DD52B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45D8-3B69-4622-8BA3-7BE7EDFCB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DF2-16D9-4049-A4AC-7D014D2DD52B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0345D8-3B69-4622-8BA3-7BE7EDFCB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DF2-16D9-4049-A4AC-7D014D2DD52B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45D8-3B69-4622-8BA3-7BE7EDFCBD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DF2-16D9-4049-A4AC-7D014D2DD52B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45D8-3B69-4622-8BA3-7BE7EDFCB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DF2-16D9-4049-A4AC-7D014D2DD52B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40345D8-3B69-4622-8BA3-7BE7EDFCBD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DF2-16D9-4049-A4AC-7D014D2DD52B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45D8-3B69-4622-8BA3-7BE7EDFCB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DF2-16D9-4049-A4AC-7D014D2DD52B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45D8-3B69-4622-8BA3-7BE7EDFCB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DF2-16D9-4049-A4AC-7D014D2DD52B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45D8-3B69-4622-8BA3-7BE7EDFCB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DF2-16D9-4049-A4AC-7D014D2DD52B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45D8-3B69-4622-8BA3-7BE7EDFCBD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11C9DF2-16D9-4049-A4AC-7D014D2DD52B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0345D8-3B69-4622-8BA3-7BE7EDFCBD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tambov-zoo.ru/alfaident/data/P/Pesec/adFotoBig/Pesec01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Животные севера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к занятию воспитателя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МАДОУ ЦРР д/с №19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Цыплакова Елена Евгеньевна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Нерпа (морской котик)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user\Мои документы\Мои рисунки\1219168283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64096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8382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Нерпа (морской котик)</a:t>
            </a:r>
            <a:endParaRPr lang="ru-RU" dirty="0"/>
          </a:p>
        </p:txBody>
      </p:sp>
      <p:pic>
        <p:nvPicPr>
          <p:cNvPr id="10242" name="Picture 2" descr="C:\Documents and Settings\user\Мои документы\Мои рисунки\1219168310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64096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Морж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hotoImage" descr="4470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340768"/>
            <a:ext cx="8640960" cy="5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Дельфин белуха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\Мои документы\Мои рисунки\1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640960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Белый медведь</a:t>
            </a:r>
            <a:endParaRPr lang="ru-RU" dirty="0"/>
          </a:p>
        </p:txBody>
      </p:sp>
      <p:pic>
        <p:nvPicPr>
          <p:cNvPr id="4" name="Содержимое 3" descr="белый медведь фото 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64096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Северный олень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(сравнение оленя и лося) проведение опыта)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hotoImage" descr="447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64096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Лось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gazetairkutsk.ru/wp-content/uploads/2010/09/loss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340768"/>
            <a:ext cx="856895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Белая медведица с медвежатами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(составление рассказа по картине)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russian-travels.ru/foto2/animals/text/img/137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340768"/>
            <a:ext cx="864096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195" y="476672"/>
            <a:ext cx="8686800" cy="8382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закрепление у детей представлений о животных севера и жарких стран.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о животных севера и животных жарких стран ( название, особенности внешнего вида, название детенышей). Уточнение и активизация словаря детей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знания о частях света (север и юг)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интереса к окружающему миру; бережному, заботливому отношению к животным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умений детей в продуктивной и других видах детской деятельности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родителей в активное сотрудничество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487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Полярная сова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user\Мои документы\Мои рисунки\1801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64096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Альбатрос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Мои документы\Мои рисунки\b_2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64096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гагара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\Мои документы\Мои рисунки\09-350x2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640960" cy="5040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Овцебык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hotoImage" descr="447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64096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Полярный волк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user\Мои документы\Мои рисунки\1337065476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81150"/>
            <a:ext cx="8640960" cy="4656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Песец (полярная лисица)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есец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3528" y="1340768"/>
            <a:ext cx="864096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тюлень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hotoImage" descr="447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280920" cy="47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3">
      <a:dk1>
        <a:sysClr val="windowText" lastClr="000000"/>
      </a:dk1>
      <a:lt1>
        <a:sysClr val="window" lastClr="FFFFFF"/>
      </a:lt1>
      <a:dk2>
        <a:srgbClr val="4F271C"/>
      </a:dk2>
      <a:lt2>
        <a:srgbClr val="A9D6E2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136</TotalTime>
  <Words>134</Words>
  <Application>Microsoft Office PowerPoint</Application>
  <PresentationFormat>Экран (4:3)</PresentationFormat>
  <Paragraphs>26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Franklin Gothic Book</vt:lpstr>
      <vt:lpstr>Franklin Gothic Medium</vt:lpstr>
      <vt:lpstr>Times New Roman</vt:lpstr>
      <vt:lpstr>Wingdings 2</vt:lpstr>
      <vt:lpstr>Трек</vt:lpstr>
      <vt:lpstr>Животные севера</vt:lpstr>
      <vt:lpstr>Цель: Уточнение и закрепление у детей представлений о животных севера и жарких стран.</vt:lpstr>
      <vt:lpstr>Полярная сова</vt:lpstr>
      <vt:lpstr>Альбатрос</vt:lpstr>
      <vt:lpstr>гагара</vt:lpstr>
      <vt:lpstr>Овцебык</vt:lpstr>
      <vt:lpstr>Полярный волк</vt:lpstr>
      <vt:lpstr>Песец (полярная лисица)</vt:lpstr>
      <vt:lpstr>тюлень</vt:lpstr>
      <vt:lpstr>Нерпа (морской котик)</vt:lpstr>
      <vt:lpstr>Нерпа (морской котик)</vt:lpstr>
      <vt:lpstr>Морж</vt:lpstr>
      <vt:lpstr>Дельфин белуха</vt:lpstr>
      <vt:lpstr>Белый медведь</vt:lpstr>
      <vt:lpstr>Северный олень (сравнение оленя и лося) проведение опыта)</vt:lpstr>
      <vt:lpstr>Лось</vt:lpstr>
      <vt:lpstr>Белая медведица с медвежатами (составление рассказа по картине)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</dc:creator>
  <cp:lastModifiedBy>tsypl</cp:lastModifiedBy>
  <cp:revision>16</cp:revision>
  <dcterms:created xsi:type="dcterms:W3CDTF">2013-03-25T11:08:29Z</dcterms:created>
  <dcterms:modified xsi:type="dcterms:W3CDTF">2018-01-13T05:04:04Z</dcterms:modified>
</cp:coreProperties>
</file>